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6" r:id="rId3"/>
    <p:sldId id="259" r:id="rId4"/>
    <p:sldId id="263" r:id="rId5"/>
    <p:sldId id="260" r:id="rId6"/>
    <p:sldId id="262" r:id="rId7"/>
    <p:sldId id="258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FF99"/>
    <a:srgbClr val="160808"/>
    <a:srgbClr val="003300"/>
    <a:srgbClr val="375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2C3858-0731-43C4-8E02-C370BC6774E4}" type="datetimeFigureOut">
              <a:rPr lang="en-GB" smtClean="0"/>
              <a:t>12/12/2012</a:t>
            </a:fld>
            <a:endParaRPr lang="en-GB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985CC5-F75C-4F06-AF2A-6FB0E32DA2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181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85CC5-F75C-4F06-AF2A-6FB0E32DA25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498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E947-D0E4-4D62-9571-A0CEC64507A9}" type="datetimeFigureOut">
              <a:rPr lang="en-GB" smtClean="0"/>
              <a:t>12/12/2012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7A43-21AA-409C-83A9-A02B2C7001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517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E947-D0E4-4D62-9571-A0CEC64507A9}" type="datetimeFigureOut">
              <a:rPr lang="en-GB" smtClean="0"/>
              <a:t>12/12/2012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7A43-21AA-409C-83A9-A02B2C7001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733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E947-D0E4-4D62-9571-A0CEC64507A9}" type="datetimeFigureOut">
              <a:rPr lang="en-GB" smtClean="0"/>
              <a:t>12/12/2012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7A43-21AA-409C-83A9-A02B2C7001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397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EC1C-8B88-4C16-8C6A-4BF752BCF4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F400-FF93-47EF-B7DA-52A900D9A34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418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EC1C-8B88-4C16-8C6A-4BF752BCF4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F400-FF93-47EF-B7DA-52A900D9A34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492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EC1C-8B88-4C16-8C6A-4BF752BCF4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F400-FF93-47EF-B7DA-52A900D9A34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9041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EC1C-8B88-4C16-8C6A-4BF752BCF4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F400-FF93-47EF-B7DA-52A900D9A34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2060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EC1C-8B88-4C16-8C6A-4BF752BCF4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F400-FF93-47EF-B7DA-52A900D9A34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1206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EC1C-8B88-4C16-8C6A-4BF752BCF4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F400-FF93-47EF-B7DA-52A900D9A34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9958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EC1C-8B88-4C16-8C6A-4BF752BCF4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F400-FF93-47EF-B7DA-52A900D9A34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7066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EC1C-8B88-4C16-8C6A-4BF752BCF4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F400-FF93-47EF-B7DA-52A900D9A34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723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E947-D0E4-4D62-9571-A0CEC64507A9}" type="datetimeFigureOut">
              <a:rPr lang="en-GB" smtClean="0"/>
              <a:t>12/12/2012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7A43-21AA-409C-83A9-A02B2C7001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4519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EC1C-8B88-4C16-8C6A-4BF752BCF4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F400-FF93-47EF-B7DA-52A900D9A34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6571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EC1C-8B88-4C16-8C6A-4BF752BCF4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F400-FF93-47EF-B7DA-52A900D9A34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042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EC1C-8B88-4C16-8C6A-4BF752BCF4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F400-FF93-47EF-B7DA-52A900D9A34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246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E947-D0E4-4D62-9571-A0CEC64507A9}" type="datetimeFigureOut">
              <a:rPr lang="en-GB" smtClean="0"/>
              <a:t>12/12/2012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7A43-21AA-409C-83A9-A02B2C7001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982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E947-D0E4-4D62-9571-A0CEC64507A9}" type="datetimeFigureOut">
              <a:rPr lang="en-GB" smtClean="0"/>
              <a:t>12/12/2012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7A43-21AA-409C-83A9-A02B2C7001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505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E947-D0E4-4D62-9571-A0CEC64507A9}" type="datetimeFigureOut">
              <a:rPr lang="en-GB" smtClean="0"/>
              <a:t>12/12/2012</a:t>
            </a:fld>
            <a:endParaRPr lang="en-GB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7A43-21AA-409C-83A9-A02B2C7001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792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E947-D0E4-4D62-9571-A0CEC64507A9}" type="datetimeFigureOut">
              <a:rPr lang="en-GB" smtClean="0"/>
              <a:t>12/12/2012</a:t>
            </a:fld>
            <a:endParaRPr lang="en-GB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7A43-21AA-409C-83A9-A02B2C7001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550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E947-D0E4-4D62-9571-A0CEC64507A9}" type="datetimeFigureOut">
              <a:rPr lang="en-GB" smtClean="0"/>
              <a:t>12/12/2012</a:t>
            </a:fld>
            <a:endParaRPr lang="en-GB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7A43-21AA-409C-83A9-A02B2C7001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415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E947-D0E4-4D62-9571-A0CEC64507A9}" type="datetimeFigureOut">
              <a:rPr lang="en-GB" smtClean="0"/>
              <a:t>12/12/2012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7A43-21AA-409C-83A9-A02B2C7001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309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E947-D0E4-4D62-9571-A0CEC64507A9}" type="datetimeFigureOut">
              <a:rPr lang="en-GB" smtClean="0"/>
              <a:t>12/12/2012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7A43-21AA-409C-83A9-A02B2C7001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505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9E947-D0E4-4D62-9571-A0CEC64507A9}" type="datetimeFigureOut">
              <a:rPr lang="en-GB" smtClean="0"/>
              <a:t>12/12/2012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97A43-21AA-409C-83A9-A02B2C7001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478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0EC1C-8B88-4C16-8C6A-4BF752BCF4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12/12/2012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6F400-FF93-47EF-B7DA-52A900D9A34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491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75719" y="332656"/>
            <a:ext cx="7776864" cy="1224136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</a:rPr>
              <a:t>Тема уроку</a:t>
            </a:r>
            <a:endParaRPr lang="en-GB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772816"/>
            <a:ext cx="8208912" cy="2088232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r>
              <a:rPr lang="ru-RU" sz="4000" b="1" dirty="0" err="1">
                <a:solidFill>
                  <a:srgbClr val="160808"/>
                </a:solidFill>
              </a:rPr>
              <a:t>Розв’язування</a:t>
            </a:r>
            <a:r>
              <a:rPr lang="ru-RU" sz="4000" b="1" dirty="0">
                <a:solidFill>
                  <a:srgbClr val="160808"/>
                </a:solidFill>
              </a:rPr>
              <a:t> </a:t>
            </a:r>
            <a:r>
              <a:rPr lang="ru-RU" sz="4000" b="1" dirty="0" err="1">
                <a:solidFill>
                  <a:srgbClr val="160808"/>
                </a:solidFill>
              </a:rPr>
              <a:t>вправ</a:t>
            </a:r>
            <a:r>
              <a:rPr lang="ru-RU" sz="4000" b="1" dirty="0">
                <a:solidFill>
                  <a:srgbClr val="160808"/>
                </a:solidFill>
              </a:rPr>
              <a:t> на </a:t>
            </a:r>
            <a:r>
              <a:rPr lang="ru-RU" sz="4000" b="1" dirty="0" err="1">
                <a:solidFill>
                  <a:srgbClr val="160808"/>
                </a:solidFill>
              </a:rPr>
              <a:t>використання</a:t>
            </a:r>
            <a:r>
              <a:rPr lang="ru-RU" sz="4000" b="1" dirty="0">
                <a:solidFill>
                  <a:srgbClr val="160808"/>
                </a:solidFill>
              </a:rPr>
              <a:t> </a:t>
            </a:r>
            <a:r>
              <a:rPr lang="ru-RU" sz="4000" b="1" dirty="0" err="1">
                <a:solidFill>
                  <a:srgbClr val="160808"/>
                </a:solidFill>
              </a:rPr>
              <a:t>основної</a:t>
            </a:r>
            <a:r>
              <a:rPr lang="ru-RU" sz="4000" b="1" dirty="0">
                <a:solidFill>
                  <a:srgbClr val="160808"/>
                </a:solidFill>
              </a:rPr>
              <a:t> </a:t>
            </a:r>
            <a:r>
              <a:rPr lang="ru-RU" sz="4000" b="1" dirty="0" err="1">
                <a:solidFill>
                  <a:srgbClr val="160808"/>
                </a:solidFill>
              </a:rPr>
              <a:t>властивості</a:t>
            </a:r>
            <a:r>
              <a:rPr lang="ru-RU" sz="4000" b="1" dirty="0">
                <a:solidFill>
                  <a:srgbClr val="160808"/>
                </a:solidFill>
              </a:rPr>
              <a:t> </a:t>
            </a:r>
            <a:r>
              <a:rPr lang="ru-RU" sz="4000" b="1" dirty="0" err="1">
                <a:solidFill>
                  <a:srgbClr val="160808"/>
                </a:solidFill>
              </a:rPr>
              <a:t>відношення</a:t>
            </a:r>
            <a:r>
              <a:rPr lang="ru-RU" dirty="0">
                <a:solidFill>
                  <a:srgbClr val="160808"/>
                </a:solidFill>
              </a:rPr>
              <a:t>.</a:t>
            </a:r>
            <a:endParaRPr lang="en-GB" dirty="0">
              <a:solidFill>
                <a:srgbClr val="160808"/>
              </a:solidFill>
            </a:endParaRPr>
          </a:p>
        </p:txBody>
      </p:sp>
      <p:pic>
        <p:nvPicPr>
          <p:cNvPr id="5" name="Рисунок 4" descr="&amp;Bcy;&amp;iecy;&amp;zcy; &amp;ncy;&amp;acy;&amp;zcy;&amp;vcy;&amp;acy;&amp;ncy;&amp;icy;&amp;yacy; - &amp;Icy;&amp;ncy;&amp;ncy;&amp;acy; &amp;Vcy;&amp;lcy;&amp;acy;&amp;dcy;&amp;icy;&amp;mcy;&amp;icy;&amp;rcy;&amp;ocy;&amp;vcy;&amp;ncy;&amp;acy; &amp;Gcy;&amp;ocy;&amp;lcy;&amp;ucy;&amp;bcy;&amp;ocy;&amp;vcy;&amp;icy;&amp;chcy;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789040"/>
            <a:ext cx="4572000" cy="29330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75962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600" b="1" dirty="0" smtClean="0">
                <a:solidFill>
                  <a:srgbClr val="003300"/>
                </a:solidFill>
              </a:rPr>
              <a:t>Девіз уроку</a:t>
            </a:r>
            <a:endParaRPr lang="en-GB" sz="6600" b="1" dirty="0">
              <a:solidFill>
                <a:srgbClr val="0033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9"/>
            <a:ext cx="8208912" cy="33123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4000" b="1" dirty="0"/>
          </a:p>
          <a:p>
            <a:pPr marL="0" indent="0">
              <a:buNone/>
            </a:pPr>
            <a:r>
              <a:rPr lang="ru-RU" sz="4000" b="1" dirty="0" err="1" smtClean="0"/>
              <a:t>Недостатньо</a:t>
            </a:r>
            <a:r>
              <a:rPr lang="ru-RU" sz="4000" b="1" dirty="0" smtClean="0"/>
              <a:t> </a:t>
            </a:r>
            <a:r>
              <a:rPr lang="ru-RU" sz="4000" b="1" dirty="0" err="1"/>
              <a:t>мати</a:t>
            </a:r>
            <a:r>
              <a:rPr lang="ru-RU" sz="4000" b="1" dirty="0"/>
              <a:t> </a:t>
            </a:r>
            <a:r>
              <a:rPr lang="ru-RU" sz="4000" b="1" dirty="0" err="1"/>
              <a:t>лише</a:t>
            </a:r>
            <a:r>
              <a:rPr lang="ru-RU" sz="4000" b="1" dirty="0"/>
              <a:t> </a:t>
            </a:r>
            <a:r>
              <a:rPr lang="ru-RU" sz="4000" b="1" dirty="0" err="1"/>
              <a:t>добрий</a:t>
            </a:r>
            <a:r>
              <a:rPr lang="ru-RU" sz="4000" b="1" dirty="0"/>
              <a:t> </a:t>
            </a:r>
            <a:r>
              <a:rPr lang="ru-RU" sz="4000" b="1" dirty="0" err="1"/>
              <a:t>розум</a:t>
            </a:r>
            <a:r>
              <a:rPr lang="ru-RU" sz="4000" b="1" dirty="0"/>
              <a:t>, головне- </a:t>
            </a:r>
            <a:r>
              <a:rPr lang="ru-RU" sz="4000" b="1" dirty="0" err="1"/>
              <a:t>це</a:t>
            </a:r>
            <a:r>
              <a:rPr lang="ru-RU" sz="4000" b="1" dirty="0"/>
              <a:t> </a:t>
            </a:r>
            <a:r>
              <a:rPr lang="ru-RU" sz="4000" b="1" dirty="0" err="1"/>
              <a:t>раціонально</a:t>
            </a:r>
            <a:r>
              <a:rPr lang="ru-RU" sz="4000" b="1" dirty="0"/>
              <a:t> </a:t>
            </a:r>
            <a:r>
              <a:rPr lang="ru-RU" sz="4000" b="1" dirty="0" err="1"/>
              <a:t>застосовувати</a:t>
            </a:r>
            <a:r>
              <a:rPr lang="ru-RU" sz="4000" b="1" dirty="0"/>
              <a:t> </a:t>
            </a:r>
            <a:r>
              <a:rPr lang="ru-RU" sz="4000" b="1" dirty="0" err="1"/>
              <a:t>його</a:t>
            </a:r>
            <a:r>
              <a:rPr lang="ru-RU" sz="4000" b="1" dirty="0"/>
              <a:t>. </a:t>
            </a:r>
          </a:p>
          <a:p>
            <a:pPr marL="0" indent="0">
              <a:buNone/>
            </a:pPr>
            <a:r>
              <a:rPr lang="ru-RU" dirty="0"/>
              <a:t>Р. Декарт.</a:t>
            </a:r>
          </a:p>
          <a:p>
            <a:endParaRPr lang="en-GB" dirty="0"/>
          </a:p>
        </p:txBody>
      </p:sp>
      <p:pic>
        <p:nvPicPr>
          <p:cNvPr id="4" name="Содержимое 3" descr="sova.gif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24128" y="3429000"/>
            <a:ext cx="3281938" cy="3315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141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95936" y="1628800"/>
            <a:ext cx="4690864" cy="4497363"/>
          </a:xfr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lin ang="8100000" scaled="1"/>
            <a:tileRect/>
          </a:gradFill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uk-UA" b="1" dirty="0">
                <a:latin typeface="Arial Black" pitchFamily="34" charset="0"/>
                <a:ea typeface="Calibri"/>
                <a:cs typeface="Times New Roman"/>
              </a:rPr>
              <a:t>І варіант. </a:t>
            </a:r>
            <a:endParaRPr lang="uk-UA" b="1" dirty="0" smtClean="0">
              <a:latin typeface="Arial Black" pitchFamily="34" charset="0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uk-UA" b="1" dirty="0" smtClean="0">
                <a:latin typeface="Arial Black" pitchFamily="34" charset="0"/>
                <a:ea typeface="Calibri"/>
                <a:cs typeface="Times New Roman"/>
              </a:rPr>
              <a:t>2-7-10-11-14-18-23-25-30</a:t>
            </a:r>
            <a:endParaRPr lang="en-GB" b="1" dirty="0">
              <a:latin typeface="Arial Black" pitchFamily="34" charset="0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uk-UA" b="1" dirty="0">
                <a:latin typeface="Arial Black" pitchFamily="34" charset="0"/>
                <a:ea typeface="Calibri"/>
                <a:cs typeface="Times New Roman"/>
              </a:rPr>
              <a:t>ІІ </a:t>
            </a:r>
            <a:r>
              <a:rPr lang="uk-UA" b="1" dirty="0" smtClean="0">
                <a:latin typeface="Arial Black" pitchFamily="34" charset="0"/>
                <a:ea typeface="Calibri"/>
                <a:cs typeface="Times New Roman"/>
              </a:rPr>
              <a:t>варіант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uk-UA" b="1" dirty="0" smtClean="0">
                <a:latin typeface="Arial Black" pitchFamily="34" charset="0"/>
                <a:ea typeface="Calibri"/>
                <a:cs typeface="Times New Roman"/>
              </a:rPr>
              <a:t> </a:t>
            </a:r>
            <a:r>
              <a:rPr lang="uk-UA" b="1" dirty="0">
                <a:latin typeface="Arial Black" pitchFamily="34" charset="0"/>
                <a:ea typeface="Calibri"/>
                <a:cs typeface="Times New Roman"/>
              </a:rPr>
              <a:t>3-8-10-12-15-18-22-26-31</a:t>
            </a:r>
            <a:endParaRPr lang="en-GB" b="1" dirty="0">
              <a:latin typeface="Arial Black" pitchFamily="34" charset="0"/>
              <a:ea typeface="Calibri"/>
              <a:cs typeface="Times New Roman"/>
            </a:endParaRPr>
          </a:p>
          <a:p>
            <a:endParaRPr lang="en-GB" b="1" dirty="0"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70333" y="332656"/>
            <a:ext cx="53760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Взаєм</a:t>
            </a:r>
            <a:r>
              <a:rPr lang="uk-UA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оперевірка</a:t>
            </a:r>
            <a:endParaRPr lang="en-GB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7" name="Рисунок 6" descr="http://img-fotki.yandex.ru/get/5501/108950446.70/0_b4556_a2e188cd_L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99" y="1484784"/>
            <a:ext cx="3019425" cy="47618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9464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b="1" dirty="0" smtClean="0">
                <a:solidFill>
                  <a:srgbClr val="003300"/>
                </a:solidFill>
              </a:rPr>
              <a:t>В гостях у Клоуна</a:t>
            </a:r>
            <a:endParaRPr lang="en-GB" sz="4800" b="1" dirty="0">
              <a:solidFill>
                <a:srgbClr val="003300"/>
              </a:solidFill>
            </a:endParaRPr>
          </a:p>
        </p:txBody>
      </p:sp>
      <p:pic>
        <p:nvPicPr>
          <p:cNvPr id="4" name="Объект 3" descr="http://www.lenagold.ru/fon/clipart/k/klo/klown17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16832"/>
            <a:ext cx="3528392" cy="388843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4427984" y="1844824"/>
            <a:ext cx="4176464" cy="396044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Клоун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вирішив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порівняти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швидкості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черепахи  і 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космічної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ракети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Швидкість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ракети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8 м/с,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швидкість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черепахи  400 см/год. “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Складаємо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відношення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8/400, - сказав  клоун. –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Швидкість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ракети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становить   ....    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від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швидкості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черепахи.”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Публіка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сміялась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Всі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бачили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помилку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клоуна. А 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ти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її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помітив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?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Склади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правильне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відношення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знайди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у 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скільки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разів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швидкість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ракети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більша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від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швидкості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черепахи.</a:t>
            </a:r>
            <a:endParaRPr lang="en-GB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292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b="1" dirty="0" smtClean="0">
                <a:solidFill>
                  <a:srgbClr val="003300"/>
                </a:solidFill>
              </a:rPr>
              <a:t>В гостях у Клоуна</a:t>
            </a:r>
            <a:endParaRPr lang="en-GB" sz="4800" b="1" dirty="0">
              <a:solidFill>
                <a:srgbClr val="003300"/>
              </a:solidFill>
            </a:endParaRPr>
          </a:p>
        </p:txBody>
      </p:sp>
      <p:pic>
        <p:nvPicPr>
          <p:cNvPr id="4" name="Объект 3" descr="http://www.lenagold.ru/fon/clipart/k/klo/klown17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16832"/>
            <a:ext cx="3528392" cy="388843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4427984" y="1896017"/>
            <a:ext cx="4176464" cy="396044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Клоун 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вирішив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знайти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відношення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маси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мишки  до 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маси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слона. Мишка 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важить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50 г, а  слон – 5 т. “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Складаємо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відношення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50/5, - сказав  клоун. – Мишка  в  10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разів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важча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за  слона!”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Публіка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сміялася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Чому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?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Якої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помилку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зробив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клоун? 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Склади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правильне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відношення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і 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знайди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яку 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частину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маси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слона  становить 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маса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мишки.</a:t>
            </a:r>
          </a:p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188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983" y="1623877"/>
            <a:ext cx="8534209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299" y="559340"/>
            <a:ext cx="5381625" cy="1357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6751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rgbClr val="660066"/>
                </a:solidFill>
                <a:cs typeface="Aharoni" pitchFamily="2" charset="-79"/>
              </a:rPr>
              <a:t>«Ну, </a:t>
            </a:r>
            <a:r>
              <a:rPr lang="ru-RU" b="1" dirty="0" err="1" smtClean="0">
                <a:solidFill>
                  <a:srgbClr val="660066"/>
                </a:solidFill>
                <a:cs typeface="Aharoni" pitchFamily="2" charset="-79"/>
              </a:rPr>
              <a:t>заєць</a:t>
            </a:r>
            <a:r>
              <a:rPr lang="ru-RU" b="1" dirty="0" smtClean="0">
                <a:solidFill>
                  <a:srgbClr val="660066"/>
                </a:solidFill>
                <a:cs typeface="Aharoni" pitchFamily="2" charset="-79"/>
              </a:rPr>
              <a:t>, </a:t>
            </a:r>
            <a:r>
              <a:rPr lang="ru-RU" b="1" dirty="0" err="1" smtClean="0">
                <a:solidFill>
                  <a:srgbClr val="660066"/>
                </a:solidFill>
                <a:cs typeface="Aharoni" pitchFamily="2" charset="-79"/>
              </a:rPr>
              <a:t>постривай</a:t>
            </a:r>
            <a:r>
              <a:rPr lang="ru-RU" b="1" dirty="0" smtClean="0">
                <a:solidFill>
                  <a:srgbClr val="660066"/>
                </a:solidFill>
                <a:cs typeface="Aharoni" pitchFamily="2" charset="-79"/>
              </a:rPr>
              <a:t>!»</a:t>
            </a:r>
            <a:endParaRPr lang="en-GB" b="1" dirty="0">
              <a:solidFill>
                <a:srgbClr val="660066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8"/>
            <a:ext cx="8394973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40394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1137</TotalTime>
  <Words>184</Words>
  <Application>Microsoft Office PowerPoint</Application>
  <PresentationFormat>Экран (4:3)</PresentationFormat>
  <Paragraphs>17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1_Тема Office</vt:lpstr>
      <vt:lpstr>Тема уроку</vt:lpstr>
      <vt:lpstr>Девіз уроку</vt:lpstr>
      <vt:lpstr>Презентация PowerPoint</vt:lpstr>
      <vt:lpstr>В гостях у Клоуна</vt:lpstr>
      <vt:lpstr>В гостях у Клоуна</vt:lpstr>
      <vt:lpstr>Презентация PowerPoint</vt:lpstr>
      <vt:lpstr> «Ну, заєць, постривай!»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Розв’язування вправ на використання основної властивості відношення.</dc:title>
  <dc:creator>home</dc:creator>
  <cp:lastModifiedBy>home</cp:lastModifiedBy>
  <cp:revision>15</cp:revision>
  <dcterms:created xsi:type="dcterms:W3CDTF">2012-10-29T19:18:10Z</dcterms:created>
  <dcterms:modified xsi:type="dcterms:W3CDTF">2012-12-11T23:09:01Z</dcterms:modified>
</cp:coreProperties>
</file>