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9" r:id="rId4"/>
    <p:sldId id="263" r:id="rId5"/>
    <p:sldId id="260" r:id="rId6"/>
    <p:sldId id="262" r:id="rId7"/>
    <p:sldId id="258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99"/>
    <a:srgbClr val="160808"/>
    <a:srgbClr val="003300"/>
    <a:srgbClr val="375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C3858-0731-43C4-8E02-C370BC6774E4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85CC5-F75C-4F06-AF2A-6FB0E32DA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181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85CC5-F75C-4F06-AF2A-6FB0E32DA25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49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73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397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1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92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04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06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120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95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06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2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51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657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4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24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8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50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79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55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41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30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50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E947-D0E4-4D62-9571-A0CEC64507A9}" type="datetimeFigureOut">
              <a:rPr lang="en-GB" smtClean="0"/>
              <a:t>12/12/2012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97A43-21AA-409C-83A9-A02B2C7001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47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0EC1C-8B88-4C16-8C6A-4BF752BCF4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12/12/2012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6F400-FF93-47EF-B7DA-52A900D9A3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9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719" y="332656"/>
            <a:ext cx="7776864" cy="1224136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Тема уроку</a:t>
            </a:r>
            <a:endParaRPr lang="en-GB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8208912" cy="2088232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ru-RU" sz="4000" b="1" dirty="0" err="1">
                <a:solidFill>
                  <a:srgbClr val="160808"/>
                </a:solidFill>
              </a:rPr>
              <a:t>Розв’язування</a:t>
            </a:r>
            <a:r>
              <a:rPr lang="ru-RU" sz="4000" b="1" dirty="0">
                <a:solidFill>
                  <a:srgbClr val="160808"/>
                </a:solidFill>
              </a:rPr>
              <a:t> </a:t>
            </a:r>
            <a:r>
              <a:rPr lang="ru-RU" sz="4000" b="1" dirty="0" err="1">
                <a:solidFill>
                  <a:srgbClr val="160808"/>
                </a:solidFill>
              </a:rPr>
              <a:t>вправ</a:t>
            </a:r>
            <a:r>
              <a:rPr lang="ru-RU" sz="4000" b="1" dirty="0">
                <a:solidFill>
                  <a:srgbClr val="160808"/>
                </a:solidFill>
              </a:rPr>
              <a:t> на </a:t>
            </a:r>
            <a:r>
              <a:rPr lang="ru-RU" sz="4000" b="1" dirty="0" err="1">
                <a:solidFill>
                  <a:srgbClr val="160808"/>
                </a:solidFill>
              </a:rPr>
              <a:t>використання</a:t>
            </a:r>
            <a:r>
              <a:rPr lang="ru-RU" sz="4000" b="1" dirty="0">
                <a:solidFill>
                  <a:srgbClr val="160808"/>
                </a:solidFill>
              </a:rPr>
              <a:t> </a:t>
            </a:r>
            <a:r>
              <a:rPr lang="ru-RU" sz="4000" b="1" dirty="0" err="1">
                <a:solidFill>
                  <a:srgbClr val="160808"/>
                </a:solidFill>
              </a:rPr>
              <a:t>основної</a:t>
            </a:r>
            <a:r>
              <a:rPr lang="ru-RU" sz="4000" b="1" dirty="0">
                <a:solidFill>
                  <a:srgbClr val="160808"/>
                </a:solidFill>
              </a:rPr>
              <a:t> </a:t>
            </a:r>
            <a:r>
              <a:rPr lang="ru-RU" sz="4000" b="1" dirty="0" err="1">
                <a:solidFill>
                  <a:srgbClr val="160808"/>
                </a:solidFill>
              </a:rPr>
              <a:t>властивості</a:t>
            </a:r>
            <a:r>
              <a:rPr lang="ru-RU" sz="4000" b="1" dirty="0">
                <a:solidFill>
                  <a:srgbClr val="160808"/>
                </a:solidFill>
              </a:rPr>
              <a:t> </a:t>
            </a:r>
            <a:r>
              <a:rPr lang="ru-RU" sz="4000" b="1" dirty="0" err="1">
                <a:solidFill>
                  <a:srgbClr val="160808"/>
                </a:solidFill>
              </a:rPr>
              <a:t>відношення</a:t>
            </a:r>
            <a:r>
              <a:rPr lang="ru-RU" dirty="0">
                <a:solidFill>
                  <a:srgbClr val="160808"/>
                </a:solidFill>
              </a:rPr>
              <a:t>.</a:t>
            </a:r>
            <a:endParaRPr lang="en-GB" dirty="0">
              <a:solidFill>
                <a:srgbClr val="160808"/>
              </a:solidFill>
            </a:endParaRPr>
          </a:p>
        </p:txBody>
      </p:sp>
      <p:pic>
        <p:nvPicPr>
          <p:cNvPr id="5" name="Рисунок 4" descr="&amp;Bcy;&amp;iecy;&amp;zcy; &amp;ncy;&amp;acy;&amp;zcy;&amp;vcy;&amp;acy;&amp;ncy;&amp;icy;&amp;yacy; - &amp;Icy;&amp;ncy;&amp;ncy;&amp;acy; &amp;Vcy;&amp;lcy;&amp;acy;&amp;dcy;&amp;icy;&amp;mcy;&amp;icy;&amp;rcy;&amp;ocy;&amp;vcy;&amp;ncy;&amp;acy; &amp;Gcy;&amp;ocy;&amp;lcy;&amp;ucy;&amp;bcy;&amp;ocy;&amp;vcy;&amp;icy;&amp;chcy;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89040"/>
            <a:ext cx="4572000" cy="2933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596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003300"/>
                </a:solidFill>
              </a:rPr>
              <a:t>Девіз уроку</a:t>
            </a:r>
            <a:endParaRPr lang="en-GB" sz="6600" b="1" dirty="0">
              <a:solidFill>
                <a:srgbClr val="00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9"/>
            <a:ext cx="8208912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/>
          </a:p>
          <a:p>
            <a:pPr marL="0" indent="0">
              <a:buNone/>
            </a:pPr>
            <a:r>
              <a:rPr lang="ru-RU" sz="4000" b="1" dirty="0" err="1" smtClean="0"/>
              <a:t>Недостатньо</a:t>
            </a:r>
            <a:r>
              <a:rPr lang="ru-RU" sz="4000" b="1" dirty="0" smtClean="0"/>
              <a:t> </a:t>
            </a:r>
            <a:r>
              <a:rPr lang="ru-RU" sz="4000" b="1" dirty="0" err="1"/>
              <a:t>мати</a:t>
            </a:r>
            <a:r>
              <a:rPr lang="ru-RU" sz="4000" b="1" dirty="0"/>
              <a:t> </a:t>
            </a:r>
            <a:r>
              <a:rPr lang="ru-RU" sz="4000" b="1" dirty="0" err="1"/>
              <a:t>лише</a:t>
            </a:r>
            <a:r>
              <a:rPr lang="ru-RU" sz="4000" b="1" dirty="0"/>
              <a:t> </a:t>
            </a:r>
            <a:r>
              <a:rPr lang="ru-RU" sz="4000" b="1" dirty="0" err="1"/>
              <a:t>добрий</a:t>
            </a:r>
            <a:r>
              <a:rPr lang="ru-RU" sz="4000" b="1" dirty="0"/>
              <a:t> </a:t>
            </a:r>
            <a:r>
              <a:rPr lang="ru-RU" sz="4000" b="1" dirty="0" err="1"/>
              <a:t>розум</a:t>
            </a:r>
            <a:r>
              <a:rPr lang="ru-RU" sz="4000" b="1" dirty="0"/>
              <a:t>, головне- </a:t>
            </a:r>
            <a:r>
              <a:rPr lang="ru-RU" sz="4000" b="1" dirty="0" err="1"/>
              <a:t>це</a:t>
            </a:r>
            <a:r>
              <a:rPr lang="ru-RU" sz="4000" b="1" dirty="0"/>
              <a:t> </a:t>
            </a:r>
            <a:r>
              <a:rPr lang="ru-RU" sz="4000" b="1" dirty="0" err="1"/>
              <a:t>раціонально</a:t>
            </a:r>
            <a:r>
              <a:rPr lang="ru-RU" sz="4000" b="1" dirty="0"/>
              <a:t> </a:t>
            </a:r>
            <a:r>
              <a:rPr lang="ru-RU" sz="4000" b="1" dirty="0" err="1"/>
              <a:t>застосовувати</a:t>
            </a:r>
            <a:r>
              <a:rPr lang="ru-RU" sz="4000" b="1" dirty="0"/>
              <a:t> </a:t>
            </a:r>
            <a:r>
              <a:rPr lang="ru-RU" sz="4000" b="1" dirty="0" err="1"/>
              <a:t>його</a:t>
            </a:r>
            <a:r>
              <a:rPr lang="ru-RU" sz="4000" b="1" dirty="0"/>
              <a:t>. </a:t>
            </a:r>
          </a:p>
          <a:p>
            <a:pPr marL="0" indent="0">
              <a:buNone/>
            </a:pPr>
            <a:r>
              <a:rPr lang="ru-RU" dirty="0"/>
              <a:t>Р. Декарт.</a:t>
            </a:r>
          </a:p>
          <a:p>
            <a:endParaRPr lang="en-GB" dirty="0"/>
          </a:p>
        </p:txBody>
      </p:sp>
      <p:pic>
        <p:nvPicPr>
          <p:cNvPr id="4" name="Содержимое 3" descr="sova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4128" y="3429000"/>
            <a:ext cx="3281938" cy="331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4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1628800"/>
            <a:ext cx="4690864" cy="4497363"/>
          </a:xfr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Arial Black" pitchFamily="34" charset="0"/>
                <a:ea typeface="Calibri"/>
                <a:cs typeface="Times New Roman"/>
              </a:rPr>
              <a:t>І варіант. </a:t>
            </a:r>
            <a:endParaRPr lang="uk-UA" b="1" dirty="0" smtClean="0">
              <a:latin typeface="Arial Black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 smtClean="0">
                <a:latin typeface="Arial Black" pitchFamily="34" charset="0"/>
                <a:ea typeface="Calibri"/>
                <a:cs typeface="Times New Roman"/>
              </a:rPr>
              <a:t>2-7-10-11-14-18-23-25-30</a:t>
            </a:r>
            <a:endParaRPr lang="en-GB" b="1" dirty="0">
              <a:latin typeface="Arial Black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Arial Black" pitchFamily="34" charset="0"/>
                <a:ea typeface="Calibri"/>
                <a:cs typeface="Times New Roman"/>
              </a:rPr>
              <a:t>ІІ </a:t>
            </a:r>
            <a:r>
              <a:rPr lang="uk-UA" b="1" dirty="0" smtClean="0">
                <a:latin typeface="Arial Black" pitchFamily="34" charset="0"/>
                <a:ea typeface="Calibri"/>
                <a:cs typeface="Times New Roman"/>
              </a:rPr>
              <a:t>варіант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 smtClean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uk-UA" b="1" dirty="0">
                <a:latin typeface="Arial Black" pitchFamily="34" charset="0"/>
                <a:ea typeface="Calibri"/>
                <a:cs typeface="Times New Roman"/>
              </a:rPr>
              <a:t>3-8-10-12-15-18-22-26-31</a:t>
            </a:r>
            <a:endParaRPr lang="en-GB" b="1" dirty="0">
              <a:latin typeface="Arial Black" pitchFamily="34" charset="0"/>
              <a:ea typeface="Calibri"/>
              <a:cs typeface="Times New Roman"/>
            </a:endParaRPr>
          </a:p>
          <a:p>
            <a:endParaRPr lang="en-GB" b="1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0333" y="332656"/>
            <a:ext cx="5376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Взаєм</a:t>
            </a:r>
            <a:r>
              <a:rPr lang="uk-UA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оперевірка</a:t>
            </a:r>
            <a:endParaRPr lang="en-GB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Рисунок 6" descr="http://img-fotki.yandex.ru/get/5501/108950446.70/0_b4556_a2e188cd_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99" y="1484784"/>
            <a:ext cx="3019425" cy="4761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46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003300"/>
                </a:solidFill>
              </a:rPr>
              <a:t>В гостях у Клоуна</a:t>
            </a:r>
            <a:endParaRPr lang="en-GB" sz="4800" b="1" dirty="0">
              <a:solidFill>
                <a:srgbClr val="003300"/>
              </a:solidFill>
            </a:endParaRPr>
          </a:p>
        </p:txBody>
      </p:sp>
      <p:pic>
        <p:nvPicPr>
          <p:cNvPr id="4" name="Объект 3" descr="http://www.lenagold.ru/fon/clipart/k/klo/klown1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3528392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427984" y="1844824"/>
            <a:ext cx="4176464" cy="39604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Клоун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вирішив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порівняти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швидкості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черепахи  і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космічної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ракети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Швидкість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ракети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8 м/с,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швидкість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черепахи  400 см/год. “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Складаємо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відношення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8/400, - сказав  клоун. –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Швидкість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ракети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становить   ....   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швидкості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черепахи.”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Публіка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сміялась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Всі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бачили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помилку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клоуна. А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помітив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правильне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відношення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знайди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у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скільки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разів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швидкість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ракети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більша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швидкості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черепахи.</a:t>
            </a:r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29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003300"/>
                </a:solidFill>
              </a:rPr>
              <a:t>В гостях у Клоуна</a:t>
            </a:r>
            <a:endParaRPr lang="en-GB" sz="4800" b="1" dirty="0">
              <a:solidFill>
                <a:srgbClr val="003300"/>
              </a:solidFill>
            </a:endParaRPr>
          </a:p>
        </p:txBody>
      </p:sp>
      <p:pic>
        <p:nvPicPr>
          <p:cNvPr id="4" name="Объект 3" descr="http://www.lenagold.ru/fon/clipart/k/klo/klown1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3528392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427984" y="1896017"/>
            <a:ext cx="4176464" cy="39604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Клоун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вирішив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знайти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відношення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мишки  до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слона. Мишка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важить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50 г, а  слон – 5 т. “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Складаємо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відношення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50/5, - сказав  клоун. – Мишка  в  10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разів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важча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за  слона!”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Публіка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сміялася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Чому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Якої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помилку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зробив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клоун?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правильне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відношення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і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знайди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яку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частину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слона  становить 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мишки.</a:t>
            </a:r>
          </a:p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18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3" y="1623877"/>
            <a:ext cx="853420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299" y="559340"/>
            <a:ext cx="5381625" cy="135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75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660066"/>
                </a:solidFill>
                <a:cs typeface="Aharoni" pitchFamily="2" charset="-79"/>
              </a:rPr>
              <a:t>«Ну, </a:t>
            </a:r>
            <a:r>
              <a:rPr lang="ru-RU" b="1" dirty="0" err="1" smtClean="0">
                <a:solidFill>
                  <a:srgbClr val="660066"/>
                </a:solidFill>
                <a:cs typeface="Aharoni" pitchFamily="2" charset="-79"/>
              </a:rPr>
              <a:t>заєць</a:t>
            </a:r>
            <a:r>
              <a:rPr lang="ru-RU" b="1" dirty="0" smtClean="0">
                <a:solidFill>
                  <a:srgbClr val="660066"/>
                </a:solidFill>
                <a:cs typeface="Aharoni" pitchFamily="2" charset="-79"/>
              </a:rPr>
              <a:t>, </a:t>
            </a:r>
            <a:r>
              <a:rPr lang="ru-RU" b="1" dirty="0" err="1" smtClean="0">
                <a:solidFill>
                  <a:srgbClr val="660066"/>
                </a:solidFill>
                <a:cs typeface="Aharoni" pitchFamily="2" charset="-79"/>
              </a:rPr>
              <a:t>постривай</a:t>
            </a:r>
            <a:r>
              <a:rPr lang="ru-RU" b="1" dirty="0" smtClean="0">
                <a:solidFill>
                  <a:srgbClr val="660066"/>
                </a:solidFill>
                <a:cs typeface="Aharoni" pitchFamily="2" charset="-79"/>
              </a:rPr>
              <a:t>!»</a:t>
            </a:r>
            <a:endParaRPr lang="en-GB" b="1" dirty="0">
              <a:solidFill>
                <a:srgbClr val="660066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39497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039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184</Words>
  <Application>Microsoft Office PowerPoint</Application>
  <PresentationFormat>Экран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1_Тема Office</vt:lpstr>
      <vt:lpstr>Тема уроку</vt:lpstr>
      <vt:lpstr>Девіз уроку</vt:lpstr>
      <vt:lpstr>Презентация PowerPoint</vt:lpstr>
      <vt:lpstr>В гостях у Клоуна</vt:lpstr>
      <vt:lpstr>В гостях у Клоуна</vt:lpstr>
      <vt:lpstr>Презентация PowerPoint</vt:lpstr>
      <vt:lpstr> «Ну, заєць, постривай!»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вправ на використання основної властивості відношення.</dc:title>
  <dc:creator>home</dc:creator>
  <cp:lastModifiedBy>home</cp:lastModifiedBy>
  <cp:revision>15</cp:revision>
  <dcterms:created xsi:type="dcterms:W3CDTF">2012-10-29T19:18:10Z</dcterms:created>
  <dcterms:modified xsi:type="dcterms:W3CDTF">2012-12-11T23:09:01Z</dcterms:modified>
</cp:coreProperties>
</file>